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5" r:id="rId2"/>
    <p:sldMasterId id="2147483668" r:id="rId3"/>
  </p:sldMasterIdLst>
  <p:notesMasterIdLst>
    <p:notesMasterId r:id="rId15"/>
  </p:notesMasterIdLst>
  <p:handoutMasterIdLst>
    <p:handoutMasterId r:id="rId16"/>
  </p:handoutMasterIdLst>
  <p:sldIdLst>
    <p:sldId id="278" r:id="rId4"/>
    <p:sldId id="404" r:id="rId5"/>
    <p:sldId id="422" r:id="rId6"/>
    <p:sldId id="421" r:id="rId7"/>
    <p:sldId id="423" r:id="rId8"/>
    <p:sldId id="424" r:id="rId9"/>
    <p:sldId id="425" r:id="rId10"/>
    <p:sldId id="426" r:id="rId11"/>
    <p:sldId id="427" r:id="rId12"/>
    <p:sldId id="403" r:id="rId13"/>
    <p:sldId id="420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33333"/>
    <a:srgbClr val="006578"/>
    <a:srgbClr val="ADB9B5"/>
    <a:srgbClr val="758680"/>
    <a:srgbClr val="442919"/>
    <a:srgbClr val="E2241D"/>
    <a:srgbClr val="850028"/>
    <a:srgbClr val="DBDBDB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79" autoAdjust="0"/>
    <p:restoredTop sz="94434" autoAdjust="0"/>
  </p:normalViewPr>
  <p:slideViewPr>
    <p:cSldViewPr snapToGrid="0" showGuides="1">
      <p:cViewPr varScale="1">
        <p:scale>
          <a:sx n="69" d="100"/>
          <a:sy n="69" d="100"/>
        </p:scale>
        <p:origin x="174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E04EF-175E-0349-8821-BB1B1B9C96F3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F30899-89D1-9943-BFEE-9EB89DE6F4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7729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76340F-6C15-0F4A-A82A-C7317FD5A197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39A69-6423-5E40-B271-8C5F76D42A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0366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39A69-6423-5E40-B271-8C5F76D42AD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353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2" y="1196975"/>
            <a:ext cx="3527425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2" y="1531214"/>
            <a:ext cx="3527425" cy="96116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139-8C6F-5141-9FC7-00B3491FD45C}" type="datetime3">
              <a:rPr lang="ru-RU" smtClean="0"/>
              <a:pPr/>
              <a:t>08/09/20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49" y="1196975"/>
            <a:ext cx="252413" cy="3222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1.</a:t>
            </a:r>
            <a:endParaRPr lang="en-US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2" y="2492375"/>
            <a:ext cx="3527425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2" y="2826614"/>
            <a:ext cx="3527425" cy="96116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49" y="2492375"/>
            <a:ext cx="252413" cy="3222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2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2" y="3761736"/>
            <a:ext cx="3527425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2" y="4095975"/>
            <a:ext cx="3527425" cy="96116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49" y="3761736"/>
            <a:ext cx="252413" cy="3222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3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2" y="5013325"/>
            <a:ext cx="3527425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2" y="5347564"/>
            <a:ext cx="3527425" cy="96116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49" y="5013325"/>
            <a:ext cx="252413" cy="3222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4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6" y="5013325"/>
            <a:ext cx="3527425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6" y="5347564"/>
            <a:ext cx="3527425" cy="96116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3" y="5013325"/>
            <a:ext cx="252413" cy="3222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8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6" y="3752850"/>
            <a:ext cx="3527425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6" y="4087089"/>
            <a:ext cx="3527425" cy="96116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3" y="3752850"/>
            <a:ext cx="252413" cy="3222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7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6" y="2492375"/>
            <a:ext cx="3527425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6" y="2826614"/>
            <a:ext cx="3527425" cy="96116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3" y="2492375"/>
            <a:ext cx="252413" cy="3222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6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6" y="1196975"/>
            <a:ext cx="3527425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6" y="1531214"/>
            <a:ext cx="3527425" cy="96116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3" y="1196975"/>
            <a:ext cx="252413" cy="3222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5</a:t>
            </a:r>
            <a:r>
              <a:rPr lang="ru-RU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47676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546917"/>
            <a:ext cx="8064500" cy="4761807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One column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08/09/20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539750" y="1196977"/>
            <a:ext cx="8064500" cy="343066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 b="1" i="0" cap="all" baseline="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506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629420"/>
            <a:ext cx="8064500" cy="4777643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White blocks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08/09/20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1196976"/>
            <a:ext cx="8064500" cy="433553"/>
          </a:xfrm>
          <a:solidFill>
            <a:schemeClr val="accent1"/>
          </a:solidFill>
        </p:spPr>
        <p:txBody>
          <a:bodyPr lIns="251999" tIns="108000" rIns="216000" bIns="108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 b="1" cap="all" spc="10" baseline="0">
                <a:solidFill>
                  <a:schemeClr val="bg2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0" y="1627178"/>
            <a:ext cx="8064500" cy="433553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108000" rIns="216000" bIns="108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 b="1" cap="all" spc="10" baseline="0">
                <a:solidFill>
                  <a:schemeClr val="tx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260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2492375"/>
            <a:ext cx="3779838" cy="3816349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08/09/20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1198564"/>
            <a:ext cx="8064500" cy="1293811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600">
                <a:solidFill>
                  <a:schemeClr val="accent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2492375"/>
            <a:ext cx="3779838" cy="3816349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219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1196975"/>
            <a:ext cx="3779838" cy="33425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530877"/>
            <a:ext cx="3779838" cy="4777848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87167-47CA-E742-96F4-FE1787AB3903}" type="datetime3">
              <a:rPr lang="ru-RU" smtClean="0"/>
              <a:pPr/>
              <a:t>08/09/20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Two columns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3" y="1196975"/>
            <a:ext cx="3779837" cy="32311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rgbClr val="19191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518471"/>
            <a:ext cx="3779837" cy="479025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6077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2788" y="1964267"/>
            <a:ext cx="3617912" cy="4196821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77F01-6498-404C-9E95-8D261593F91C}" type="datetime3">
              <a:rPr lang="ru-RU" smtClean="0"/>
              <a:pPr/>
              <a:t>08/09/20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13301" y="1960563"/>
            <a:ext cx="3617912" cy="593724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13300" y="2554288"/>
            <a:ext cx="3617912" cy="360680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668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0" y="1844676"/>
            <a:ext cx="8064500" cy="1296987"/>
          </a:xfrm>
        </p:spPr>
        <p:txBody>
          <a:bodyPr lIns="0" tIns="0" rIns="0" bIns="0" anchor="t" anchorCtr="0"/>
          <a:lstStyle>
            <a:lvl1pPr algn="l">
              <a:lnSpc>
                <a:spcPts val="4000"/>
              </a:lnSpc>
              <a:defRPr sz="3800" b="1" i="0" cap="all" spc="1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 smtClean="0"/>
              <a:t>Благодарность</a:t>
            </a:r>
            <a:r>
              <a:rPr lang="en-US" dirty="0" smtClean="0"/>
              <a:t> 38 </a:t>
            </a:r>
            <a:r>
              <a:rPr lang="en-US" dirty="0" err="1" smtClean="0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9750" y="3757612"/>
            <a:ext cx="3790950" cy="180181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cap="none" spc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2475" y="6213475"/>
            <a:ext cx="2772546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50" dirty="0" smtClean="0"/>
              <a:t>8 800 200 05 65</a:t>
            </a:r>
          </a:p>
          <a:p>
            <a:pPr algn="r">
              <a:spcBef>
                <a:spcPts val="0"/>
              </a:spcBef>
            </a:pPr>
            <a:r>
              <a:rPr lang="ru-RU" sz="430" b="0" i="0" spc="30" dirty="0" smtClean="0">
                <a:latin typeface="Arial Narrow"/>
                <a:cs typeface="Arial Narrow"/>
              </a:rPr>
              <a:t>ПРОФЕССИОНАЛЬНЫЕ </a:t>
            </a:r>
            <a:r>
              <a:rPr lang="ru-RU" sz="430" b="0" i="0" spc="30" baseline="0" dirty="0" smtClean="0">
                <a:latin typeface="Arial Narrow"/>
                <a:cs typeface="Arial Narrow"/>
              </a:rPr>
              <a:t>консультации</a:t>
            </a:r>
            <a:endParaRPr lang="en-US" sz="430" b="0" i="0" spc="30" dirty="0"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0" y="6213475"/>
            <a:ext cx="3352799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spc="30" dirty="0" err="1" smtClean="0"/>
              <a:t>www.tn.ru</a:t>
            </a:r>
            <a:endParaRPr lang="en-US" sz="1000" spc="3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0" y="3759199"/>
            <a:ext cx="3778250" cy="1820333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 smtClean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5059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2" y="1196975"/>
            <a:ext cx="3527425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62" y="1531214"/>
            <a:ext cx="3527425" cy="96116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139-8C6F-5141-9FC7-00B3491FD45C}" type="datetime3">
              <a:rPr lang="ru-RU" smtClean="0"/>
              <a:pPr/>
              <a:t>08/09/20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39749" y="1196975"/>
            <a:ext cx="252413" cy="3222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1.</a:t>
            </a:r>
            <a:endParaRPr lang="en-US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792162" y="2492375"/>
            <a:ext cx="3527425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792162" y="2826614"/>
            <a:ext cx="3527425" cy="96116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539749" y="2492375"/>
            <a:ext cx="252413" cy="3222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2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792162" y="3761736"/>
            <a:ext cx="3527425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792162" y="4095975"/>
            <a:ext cx="3527425" cy="96116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39749" y="3761736"/>
            <a:ext cx="252413" cy="3222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3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792162" y="5013325"/>
            <a:ext cx="3527425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792162" y="5347564"/>
            <a:ext cx="3527425" cy="96116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39749" y="5013325"/>
            <a:ext cx="252413" cy="3222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4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5076826" y="5013325"/>
            <a:ext cx="3527425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5076826" y="5347564"/>
            <a:ext cx="3527425" cy="96116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4824413" y="5013325"/>
            <a:ext cx="252413" cy="3222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8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5076826" y="3752850"/>
            <a:ext cx="3527425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5076826" y="4087089"/>
            <a:ext cx="3527425" cy="96116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4824413" y="3752850"/>
            <a:ext cx="252413" cy="3222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7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5076826" y="2492375"/>
            <a:ext cx="3527425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5076826" y="2826614"/>
            <a:ext cx="3527425" cy="96116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4824413" y="2492375"/>
            <a:ext cx="252413" cy="3222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6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5076826" y="1196975"/>
            <a:ext cx="3527425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5076826" y="1531214"/>
            <a:ext cx="3527425" cy="96116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4824413" y="1196975"/>
            <a:ext cx="252413" cy="3222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5</a:t>
            </a:r>
            <a:r>
              <a:rPr lang="ru-RU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4872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546917"/>
            <a:ext cx="8064500" cy="4761807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One column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08/09/20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539750" y="1196977"/>
            <a:ext cx="8064500" cy="343066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 b="1" i="0" cap="all" baseline="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060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629420"/>
            <a:ext cx="8064500" cy="4677435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White blocks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08/09/20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1196976"/>
            <a:ext cx="8064500" cy="433553"/>
          </a:xfrm>
          <a:solidFill>
            <a:schemeClr val="accent1"/>
          </a:solidFill>
        </p:spPr>
        <p:txBody>
          <a:bodyPr lIns="251999" tIns="108000" rIns="216000" bIns="108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 b="1" cap="all" spc="10" baseline="0">
                <a:solidFill>
                  <a:schemeClr val="bg2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539750" y="1627178"/>
            <a:ext cx="8064500" cy="433553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108000" rIns="216000" bIns="108000">
            <a:sp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400" b="1" cap="all" spc="10" baseline="0">
                <a:solidFill>
                  <a:schemeClr val="tx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400" cap="all" baseline="0">
                <a:solidFill>
                  <a:schemeClr val="bg2"/>
                </a:solidFill>
              </a:defRPr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>
                <a:solidFill>
                  <a:schemeClr val="bg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048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2492375"/>
            <a:ext cx="3779838" cy="3816349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red text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08/09/20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539750" y="1198564"/>
            <a:ext cx="8064500" cy="1293811"/>
          </a:xfrm>
        </p:spPr>
        <p:txBody>
          <a:bodyPr>
            <a:normAutofit/>
          </a:bodyPr>
          <a:lstStyle>
            <a:lvl1pPr marL="0" indent="0" defTabSz="108000">
              <a:spcBef>
                <a:spcPts val="0"/>
              </a:spcBef>
              <a:buFont typeface=".HelveticaNeueDeskInterface-Regular" charset="0"/>
              <a:buNone/>
              <a:tabLst/>
              <a:defRPr sz="1600">
                <a:solidFill>
                  <a:schemeClr val="accent1"/>
                </a:solidFill>
              </a:defRPr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4824413" y="2492375"/>
            <a:ext cx="3779838" cy="3816349"/>
          </a:xfrm>
        </p:spPr>
        <p:txBody>
          <a:bodyPr>
            <a:normAutofit/>
          </a:bodyPr>
          <a:lstStyle>
            <a:lvl1pPr marL="2857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1pPr>
            <a:lvl2pPr marL="7429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550" indent="-285750" defTabSz="108000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901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1196975"/>
            <a:ext cx="3779838" cy="33425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1530877"/>
            <a:ext cx="3779838" cy="4777848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87167-47CA-E742-96F4-FE1787AB3903}" type="datetime3">
              <a:rPr lang="ru-RU" smtClean="0"/>
              <a:pPr/>
              <a:t>08/09/20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Two columns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4824413" y="1196975"/>
            <a:ext cx="3779837" cy="32311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rgbClr val="19191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2"/>
          </p:nvPr>
        </p:nvSpPr>
        <p:spPr>
          <a:xfrm>
            <a:off x="4824412" y="1518471"/>
            <a:ext cx="3779837" cy="479025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581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2788" y="1964267"/>
            <a:ext cx="3617912" cy="4196821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77F01-6498-404C-9E95-8D261593F91C}" type="datetime3">
              <a:rPr lang="ru-RU" smtClean="0"/>
              <a:pPr/>
              <a:t>08/09/20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813301" y="1960563"/>
            <a:ext cx="3617912" cy="593724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813300" y="2554288"/>
            <a:ext cx="3617912" cy="360680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213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0" y="1849729"/>
            <a:ext cx="8064500" cy="1333499"/>
          </a:xfrm>
        </p:spPr>
        <p:txBody>
          <a:bodyPr lIns="0" tIns="0" rIns="0" bIns="0" anchor="t" anchorCtr="0"/>
          <a:lstStyle>
            <a:lvl1pPr algn="l">
              <a:lnSpc>
                <a:spcPts val="4000"/>
              </a:lnSpc>
              <a:defRPr sz="3800" b="1" i="0" cap="all" spc="10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 smtClean="0"/>
              <a:t>Заголовок презентации,</a:t>
            </a:r>
            <a:br>
              <a:rPr lang="ru-RU" dirty="0" smtClean="0"/>
            </a:br>
            <a:r>
              <a:rPr lang="ru-RU" dirty="0" smtClean="0"/>
              <a:t>несколько строк</a:t>
            </a:r>
            <a:r>
              <a:rPr lang="en-US" dirty="0" smtClean="0"/>
              <a:t> 38 </a:t>
            </a:r>
            <a:r>
              <a:rPr lang="en-US" dirty="0" err="1" smtClean="0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9750" y="3752850"/>
            <a:ext cx="8064500" cy="50800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cap="all" spc="1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Подзаголовок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1704" y="6213697"/>
            <a:ext cx="2772546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30" dirty="0" err="1" smtClean="0"/>
              <a:t>www.tn.ru</a:t>
            </a:r>
            <a:endParaRPr lang="en-US" sz="1000" spc="30" dirty="0"/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0" y="6219108"/>
            <a:ext cx="3352799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spc="30" dirty="0" smtClean="0"/>
              <a:t>Знание. Опыт. Мастерство.</a:t>
            </a:r>
            <a:endParaRPr lang="en-US" sz="1000" spc="30" dirty="0"/>
          </a:p>
        </p:txBody>
      </p:sp>
    </p:spTree>
    <p:extLst>
      <p:ext uri="{BB962C8B-B14F-4D97-AF65-F5344CB8AC3E}">
        <p14:creationId xmlns:p14="http://schemas.microsoft.com/office/powerpoint/2010/main" val="322256850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0" y="4365625"/>
            <a:ext cx="8064500" cy="866775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200"/>
              </a:lnSpc>
              <a:defRPr sz="3200" b="1" i="0" cap="all" spc="10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 smtClean="0"/>
              <a:t>Заголовок презентации,</a:t>
            </a:r>
            <a:br>
              <a:rPr lang="ru-RU" dirty="0" smtClean="0"/>
            </a:br>
            <a:r>
              <a:rPr lang="ru-RU" dirty="0" smtClean="0"/>
              <a:t>несколько строк</a:t>
            </a:r>
            <a:r>
              <a:rPr lang="en-US" dirty="0" smtClean="0"/>
              <a:t> 3</a:t>
            </a:r>
            <a:r>
              <a:rPr lang="ru-RU" dirty="0" smtClean="0"/>
              <a:t>2</a:t>
            </a:r>
            <a:r>
              <a:rPr lang="en-US" dirty="0" smtClean="0"/>
              <a:t> </a:t>
            </a:r>
            <a:r>
              <a:rPr lang="en-US" dirty="0" err="1" smtClean="0"/>
              <a:t>pt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1704" y="6213697"/>
            <a:ext cx="2772546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30" dirty="0" err="1" smtClean="0"/>
              <a:t>www.tn.ru</a:t>
            </a:r>
            <a:endParaRPr lang="en-US" sz="1000" spc="30" dirty="0"/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0" y="6219108"/>
            <a:ext cx="3352799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spc="30" dirty="0" smtClean="0"/>
              <a:t>Знание. Опыт. Мастерство.</a:t>
            </a:r>
            <a:endParaRPr lang="en-US" sz="1000" spc="30" dirty="0"/>
          </a:p>
        </p:txBody>
      </p:sp>
    </p:spTree>
    <p:extLst>
      <p:ext uri="{BB962C8B-B14F-4D97-AF65-F5344CB8AC3E}">
        <p14:creationId xmlns:p14="http://schemas.microsoft.com/office/powerpoint/2010/main" val="158349065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750" y="1844676"/>
            <a:ext cx="8064500" cy="1296987"/>
          </a:xfrm>
        </p:spPr>
        <p:txBody>
          <a:bodyPr lIns="0" tIns="0" rIns="0" bIns="0" anchor="t" anchorCtr="0"/>
          <a:lstStyle>
            <a:lvl1pPr algn="l">
              <a:lnSpc>
                <a:spcPts val="4000"/>
              </a:lnSpc>
              <a:defRPr sz="3800" b="1" i="0" cap="all" spc="1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 smtClean="0"/>
              <a:t>Благодарность</a:t>
            </a:r>
            <a:r>
              <a:rPr lang="en-US" dirty="0" smtClean="0"/>
              <a:t> 38 </a:t>
            </a:r>
            <a:r>
              <a:rPr lang="en-US" dirty="0" err="1" smtClean="0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9750" y="3757612"/>
            <a:ext cx="3790950" cy="180181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cap="none" spc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5832475" y="6213475"/>
            <a:ext cx="2772546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spc="50" dirty="0" smtClean="0"/>
              <a:t>8 800 200 05 65</a:t>
            </a:r>
          </a:p>
          <a:p>
            <a:pPr algn="r">
              <a:spcBef>
                <a:spcPts val="0"/>
              </a:spcBef>
            </a:pPr>
            <a:r>
              <a:rPr lang="ru-RU" sz="430" b="0" i="0" spc="30" dirty="0" smtClean="0">
                <a:latin typeface="Arial Narrow"/>
                <a:cs typeface="Arial Narrow"/>
              </a:rPr>
              <a:t>ПРОФЕССИОНАЛЬНЫЕ </a:t>
            </a:r>
            <a:r>
              <a:rPr lang="ru-RU" sz="430" b="0" i="0" spc="30" baseline="0" dirty="0" smtClean="0">
                <a:latin typeface="Arial Narrow"/>
                <a:cs typeface="Arial Narrow"/>
              </a:rPr>
              <a:t>консультации</a:t>
            </a:r>
            <a:endParaRPr lang="en-US" sz="430" b="0" i="0" spc="30" dirty="0"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539750" y="6213475"/>
            <a:ext cx="3352799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spc="30" dirty="0" err="1" smtClean="0"/>
              <a:t>www.tn.ru</a:t>
            </a:r>
            <a:endParaRPr lang="en-US" sz="1000" spc="3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0" y="3759199"/>
            <a:ext cx="3778250" cy="1820333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 smtClean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3535433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9750" y="1844675"/>
            <a:ext cx="8064500" cy="25146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800" b="1" i="0" cap="all" spc="1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Заголовок </a:t>
            </a:r>
          </a:p>
          <a:p>
            <a:pPr lvl="0"/>
            <a:r>
              <a:rPr lang="ru-RU" dirty="0" smtClean="0"/>
              <a:t>Раздела</a:t>
            </a:r>
            <a:r>
              <a:rPr lang="en-US" dirty="0" smtClean="0"/>
              <a:t> 38 </a:t>
            </a:r>
            <a:r>
              <a:rPr lang="en-US" dirty="0" err="1" smtClean="0"/>
              <a:t>pt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18313" y="6152091"/>
            <a:ext cx="2985937" cy="220850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72C11684-2689-CD40-B231-12B9BED0CED2}" type="datetime3">
              <a:rPr lang="ru-RU" smtClean="0"/>
              <a:pPr/>
              <a:t>08/09/20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6152091"/>
            <a:ext cx="3625476" cy="220850"/>
          </a:xfrm>
          <a:prstGeom prst="rect">
            <a:avLst/>
          </a:prstGeom>
        </p:spPr>
        <p:txBody>
          <a:bodyPr/>
          <a:lstStyle>
            <a:lvl1pPr>
              <a:defRPr sz="1000" cap="all" baseline="0">
                <a:solidFill>
                  <a:schemeClr val="bg2"/>
                </a:solidFill>
                <a:latin typeface="Arial" charset="0"/>
              </a:defRPr>
            </a:lvl1pPr>
          </a:lstStyle>
          <a:p>
            <a:r>
              <a:rPr lang="ru-RU" sz="1000" spc="30" dirty="0" smtClean="0"/>
              <a:t>Знание. Опыт. Мастерство.</a:t>
            </a:r>
            <a:endParaRPr lang="en-US" sz="1000" spc="30" dirty="0"/>
          </a:p>
        </p:txBody>
      </p:sp>
    </p:spTree>
    <p:extLst>
      <p:ext uri="{BB962C8B-B14F-4D97-AF65-F5344CB8AC3E}">
        <p14:creationId xmlns:p14="http://schemas.microsoft.com/office/powerpoint/2010/main" val="1973024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824412" y="1844675"/>
            <a:ext cx="3779837" cy="25146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3200" b="1" i="0" cap="all" spc="1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Заголовок </a:t>
            </a:r>
          </a:p>
          <a:p>
            <a:pPr lvl="0"/>
            <a:r>
              <a:rPr lang="ru-RU" dirty="0" smtClean="0"/>
              <a:t>Раздела</a:t>
            </a:r>
            <a:r>
              <a:rPr lang="en-US" dirty="0" smtClean="0"/>
              <a:t> 32 </a:t>
            </a:r>
            <a:r>
              <a:rPr lang="en-US" dirty="0" err="1" smtClean="0"/>
              <a:t>pt</a:t>
            </a:r>
            <a:endParaRPr lang="en-US" dirty="0" smtClean="0"/>
          </a:p>
        </p:txBody>
      </p:sp>
      <p:sp>
        <p:nvSpPr>
          <p:cNvPr id="6" name="Footer Placeholder 4"/>
          <p:cNvSpPr txBox="1">
            <a:spLocks/>
          </p:cNvSpPr>
          <p:nvPr userDrawn="1"/>
        </p:nvSpPr>
        <p:spPr>
          <a:xfrm>
            <a:off x="4824413" y="6152091"/>
            <a:ext cx="3625476" cy="2208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367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1196975"/>
            <a:ext cx="8064500" cy="51117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  <a:r>
              <a:rPr lang="ru-RU" dirty="0" smtClean="0"/>
              <a:t> </a:t>
            </a:r>
            <a:endParaRPr lang="en-US" dirty="0" smtClean="0"/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r>
              <a:rPr lang="ru-RU" dirty="0" smtClean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2" y="6399465"/>
            <a:ext cx="3024187" cy="2208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fld id="{4D0F1A69-4C3C-EC4A-AD6D-D882ACF0A094}" type="datetime3">
              <a:rPr lang="ru-RU" smtClean="0"/>
              <a:pPr/>
              <a:t>08/09/20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9750" y="6399465"/>
            <a:ext cx="3790950" cy="2208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2" y="6399465"/>
            <a:ext cx="503237" cy="2208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0" y="1"/>
            <a:ext cx="9143999" cy="864357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    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263856"/>
            <a:ext cx="6300788" cy="59279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80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67" r:id="rId3"/>
    <p:sldLayoutId id="2147483672" r:id="rId4"/>
    <p:sldLayoutId id="2147483665" r:id="rId5"/>
    <p:sldLayoutId id="2147483663" r:id="rId6"/>
    <p:sldLayoutId id="2147483682" r:id="rId7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2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2880" userDrawn="1">
          <p15:clr>
            <a:srgbClr val="F26B43"/>
          </p15:clr>
        </p15:guide>
        <p15:guide id="6" orient="horz" pos="1979" userDrawn="1">
          <p15:clr>
            <a:srgbClr val="F26B43"/>
          </p15:clr>
        </p15:guide>
        <p15:guide id="9" orient="horz" pos="2364" userDrawn="1">
          <p15:clr>
            <a:srgbClr val="F26B43"/>
          </p15:clr>
        </p15:guide>
        <p15:guide id="10" orient="horz" pos="3974" userDrawn="1">
          <p15:clr>
            <a:srgbClr val="F26B43"/>
          </p15:clr>
        </p15:guide>
        <p15:guide id="16" orient="horz" pos="2750" userDrawn="1">
          <p15:clr>
            <a:srgbClr val="F26B43"/>
          </p15:clr>
        </p15:guide>
        <p15:guide id="17" orient="horz" pos="3158" userDrawn="1">
          <p15:clr>
            <a:srgbClr val="F26B43"/>
          </p15:clr>
        </p15:guide>
        <p15:guide id="18" orient="horz" pos="3566" userDrawn="1">
          <p15:clr>
            <a:srgbClr val="F26B43"/>
          </p15:clr>
        </p15:guide>
        <p15:guide id="19" orient="horz" pos="1570" userDrawn="1">
          <p15:clr>
            <a:srgbClr val="F26B43"/>
          </p15:clr>
        </p15:guide>
        <p15:guide id="20" orient="horz" pos="1162" userDrawn="1">
          <p15:clr>
            <a:srgbClr val="F26B43"/>
          </p15:clr>
        </p15:guide>
        <p15:guide id="21" orient="horz" pos="754" userDrawn="1">
          <p15:clr>
            <a:srgbClr val="F26B43"/>
          </p15:clr>
        </p15:guide>
        <p15:guide id="22" orient="horz" pos="346" userDrawn="1">
          <p15:clr>
            <a:srgbClr val="F26B43"/>
          </p15:clr>
        </p15:guide>
        <p15:guide id="23" pos="2721" userDrawn="1">
          <p15:clr>
            <a:srgbClr val="F26B43"/>
          </p15:clr>
        </p15:guide>
        <p15:guide id="24" pos="2562" userDrawn="1">
          <p15:clr>
            <a:srgbClr val="F26B43"/>
          </p15:clr>
        </p15:guide>
        <p15:guide id="25" pos="2404" userDrawn="1">
          <p15:clr>
            <a:srgbClr val="F26B43"/>
          </p15:clr>
        </p15:guide>
        <p15:guide id="26" pos="2245" userDrawn="1">
          <p15:clr>
            <a:srgbClr val="F26B43"/>
          </p15:clr>
        </p15:guide>
        <p15:guide id="27" pos="2086" userDrawn="1">
          <p15:clr>
            <a:srgbClr val="F26B43"/>
          </p15:clr>
        </p15:guide>
        <p15:guide id="28" pos="1927" userDrawn="1">
          <p15:clr>
            <a:srgbClr val="F26B43"/>
          </p15:clr>
        </p15:guide>
        <p15:guide id="29" pos="1769" userDrawn="1">
          <p15:clr>
            <a:srgbClr val="F26B43"/>
          </p15:clr>
        </p15:guide>
        <p15:guide id="30" pos="1610" userDrawn="1">
          <p15:clr>
            <a:srgbClr val="F26B43"/>
          </p15:clr>
        </p15:guide>
        <p15:guide id="31" pos="1451" userDrawn="1">
          <p15:clr>
            <a:srgbClr val="F26B43"/>
          </p15:clr>
        </p15:guide>
        <p15:guide id="32" pos="1292" userDrawn="1">
          <p15:clr>
            <a:srgbClr val="F26B43"/>
          </p15:clr>
        </p15:guide>
        <p15:guide id="33" pos="1134" userDrawn="1">
          <p15:clr>
            <a:srgbClr val="F26B43"/>
          </p15:clr>
        </p15:guide>
        <p15:guide id="34" pos="975" userDrawn="1">
          <p15:clr>
            <a:srgbClr val="F26B43"/>
          </p15:clr>
        </p15:guide>
        <p15:guide id="35" pos="816" userDrawn="1">
          <p15:clr>
            <a:srgbClr val="F26B43"/>
          </p15:clr>
        </p15:guide>
        <p15:guide id="36" pos="657" userDrawn="1">
          <p15:clr>
            <a:srgbClr val="F26B43"/>
          </p15:clr>
        </p15:guide>
        <p15:guide id="37" pos="499" userDrawn="1">
          <p15:clr>
            <a:srgbClr val="F26B43"/>
          </p15:clr>
        </p15:guide>
        <p15:guide id="38" pos="340" userDrawn="1">
          <p15:clr>
            <a:srgbClr val="F26B43"/>
          </p15:clr>
        </p15:guide>
        <p15:guide id="39" pos="3039" userDrawn="1">
          <p15:clr>
            <a:srgbClr val="F26B43"/>
          </p15:clr>
        </p15:guide>
        <p15:guide id="40" pos="3198" userDrawn="1">
          <p15:clr>
            <a:srgbClr val="F26B43"/>
          </p15:clr>
        </p15:guide>
        <p15:guide id="41" pos="3356" userDrawn="1">
          <p15:clr>
            <a:srgbClr val="F26B43"/>
          </p15:clr>
        </p15:guide>
        <p15:guide id="42" pos="3515" userDrawn="1">
          <p15:clr>
            <a:srgbClr val="F26B43"/>
          </p15:clr>
        </p15:guide>
        <p15:guide id="43" pos="3674" userDrawn="1">
          <p15:clr>
            <a:srgbClr val="F26B43"/>
          </p15:clr>
        </p15:guide>
        <p15:guide id="44" pos="3833" userDrawn="1">
          <p15:clr>
            <a:srgbClr val="F26B43"/>
          </p15:clr>
        </p15:guide>
        <p15:guide id="45" pos="3991" userDrawn="1">
          <p15:clr>
            <a:srgbClr val="F26B43"/>
          </p15:clr>
        </p15:guide>
        <p15:guide id="46" pos="4150" userDrawn="1">
          <p15:clr>
            <a:srgbClr val="F26B43"/>
          </p15:clr>
        </p15:guide>
        <p15:guide id="47" pos="4309" userDrawn="1">
          <p15:clr>
            <a:srgbClr val="F26B43"/>
          </p15:clr>
        </p15:guide>
        <p15:guide id="48" pos="4468" userDrawn="1">
          <p15:clr>
            <a:srgbClr val="F26B43"/>
          </p15:clr>
        </p15:guide>
        <p15:guide id="49" pos="4626" userDrawn="1">
          <p15:clr>
            <a:srgbClr val="F26B43"/>
          </p15:clr>
        </p15:guide>
        <p15:guide id="50" pos="4785" userDrawn="1">
          <p15:clr>
            <a:srgbClr val="F26B43"/>
          </p15:clr>
        </p15:guide>
        <p15:guide id="51" pos="4944" userDrawn="1">
          <p15:clr>
            <a:srgbClr val="F26B43"/>
          </p15:clr>
        </p15:guide>
        <p15:guide id="52" pos="5103" userDrawn="1">
          <p15:clr>
            <a:srgbClr val="F26B43"/>
          </p15:clr>
        </p15:guide>
        <p15:guide id="53" pos="5261" userDrawn="1">
          <p15:clr>
            <a:srgbClr val="F26B43"/>
          </p15:clr>
        </p15:guide>
        <p15:guide id="54" pos="5420" userDrawn="1">
          <p15:clr>
            <a:srgbClr val="F26B43"/>
          </p15:clr>
        </p15:guide>
        <p15:guide id="55" orient="horz" pos="415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1196975"/>
            <a:ext cx="8064500" cy="51117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  <a:r>
              <a:rPr lang="ru-RU" dirty="0" smtClean="0"/>
              <a:t> </a:t>
            </a:r>
            <a:endParaRPr lang="en-US" dirty="0" smtClean="0"/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r>
              <a:rPr lang="ru-RU" dirty="0" smtClean="0"/>
              <a:t>     </a:t>
            </a:r>
            <a:endParaRPr lang="en-US" dirty="0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0" y="1"/>
            <a:ext cx="9143999" cy="864357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    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263856"/>
            <a:ext cx="6300788" cy="59279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308725"/>
            <a:ext cx="9144000" cy="549275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4412" y="6399465"/>
            <a:ext cx="3024187" cy="2208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fld id="{4D0F1A69-4C3C-EC4A-AD6D-D882ACF0A094}" type="datetime3">
              <a:rPr lang="ru-RU" smtClean="0"/>
              <a:pPr/>
              <a:t>08/09/20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9750" y="6399465"/>
            <a:ext cx="3790950" cy="2208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cap="all" spc="10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1012" y="6399465"/>
            <a:ext cx="503237" cy="2208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cap="all" spc="1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31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2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979">
          <p15:clr>
            <a:srgbClr val="F26B43"/>
          </p15:clr>
        </p15:guide>
        <p15:guide id="9" orient="horz" pos="2364">
          <p15:clr>
            <a:srgbClr val="F26B43"/>
          </p15:clr>
        </p15:guide>
        <p15:guide id="10" orient="horz" pos="3974">
          <p15:clr>
            <a:srgbClr val="F26B43"/>
          </p15:clr>
        </p15:guide>
        <p15:guide id="16" orient="horz" pos="2750">
          <p15:clr>
            <a:srgbClr val="F26B43"/>
          </p15:clr>
        </p15:guide>
        <p15:guide id="17" orient="horz" pos="3158">
          <p15:clr>
            <a:srgbClr val="F26B43"/>
          </p15:clr>
        </p15:guide>
        <p15:guide id="18" orient="horz" pos="3566">
          <p15:clr>
            <a:srgbClr val="F26B43"/>
          </p15:clr>
        </p15:guide>
        <p15:guide id="19" orient="horz" pos="1570">
          <p15:clr>
            <a:srgbClr val="F26B43"/>
          </p15:clr>
        </p15:guide>
        <p15:guide id="20" orient="horz" pos="1162">
          <p15:clr>
            <a:srgbClr val="F26B43"/>
          </p15:clr>
        </p15:guide>
        <p15:guide id="21" orient="horz" pos="754">
          <p15:clr>
            <a:srgbClr val="F26B43"/>
          </p15:clr>
        </p15:guide>
        <p15:guide id="22" orient="horz" pos="346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415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1196975"/>
            <a:ext cx="8064500" cy="51117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  <a:r>
              <a:rPr lang="ru-RU" dirty="0" smtClean="0"/>
              <a:t> </a:t>
            </a:r>
            <a:endParaRPr lang="en-US" dirty="0" smtClean="0"/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r>
              <a:rPr lang="ru-RU" dirty="0" smtClean="0"/>
              <a:t>     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263856"/>
            <a:ext cx="6300788" cy="59279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174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60" r:id="rId3"/>
    <p:sldLayoutId id="2147483674" r:id="rId4"/>
    <p:sldLayoutId id="2147483671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spcBef>
          <a:spcPct val="0"/>
        </a:spcBef>
        <a:buNone/>
        <a:defRPr sz="2200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979">
          <p15:clr>
            <a:srgbClr val="F26B43"/>
          </p15:clr>
        </p15:guide>
        <p15:guide id="9" orient="horz" pos="2364">
          <p15:clr>
            <a:srgbClr val="F26B43"/>
          </p15:clr>
        </p15:guide>
        <p15:guide id="10" orient="horz" pos="3974">
          <p15:clr>
            <a:srgbClr val="F26B43"/>
          </p15:clr>
        </p15:guide>
        <p15:guide id="16" orient="horz" pos="2750">
          <p15:clr>
            <a:srgbClr val="F26B43"/>
          </p15:clr>
        </p15:guide>
        <p15:guide id="17" orient="horz" pos="3158">
          <p15:clr>
            <a:srgbClr val="F26B43"/>
          </p15:clr>
        </p15:guide>
        <p15:guide id="18" orient="horz" pos="3566">
          <p15:clr>
            <a:srgbClr val="F26B43"/>
          </p15:clr>
        </p15:guide>
        <p15:guide id="19" orient="horz" pos="1570">
          <p15:clr>
            <a:srgbClr val="F26B43"/>
          </p15:clr>
        </p15:guide>
        <p15:guide id="20" orient="horz" pos="1162">
          <p15:clr>
            <a:srgbClr val="F26B43"/>
          </p15:clr>
        </p15:guide>
        <p15:guide id="21" orient="horz" pos="754">
          <p15:clr>
            <a:srgbClr val="F26B43"/>
          </p15:clr>
        </p15:guide>
        <p15:guide id="22" orient="horz" pos="346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41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76324"/>
            <a:ext cx="8877300" cy="28366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b="10568"/>
          <a:stretch/>
        </p:blipFill>
        <p:spPr>
          <a:xfrm>
            <a:off x="0" y="3959344"/>
            <a:ext cx="8908512" cy="207052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62393" y="6160977"/>
            <a:ext cx="8341857" cy="261610"/>
          </a:xfrm>
          <a:prstGeom prst="rect">
            <a:avLst/>
          </a:prstGeom>
          <a:solidFill>
            <a:srgbClr val="E224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 smtClean="0"/>
              <a:t>HAUBERK</a:t>
            </a:r>
            <a:r>
              <a:rPr lang="ru-RU" dirty="0" smtClean="0"/>
              <a:t> </a:t>
            </a:r>
            <a:r>
              <a:rPr lang="ru-RU" b="0" dirty="0"/>
              <a:t>ФАСАДНАЯ ПЛИТКА</a:t>
            </a:r>
            <a:endParaRPr lang="ru-RU" b="0" cap="none" dirty="0"/>
          </a:p>
        </p:txBody>
      </p:sp>
      <p:sp>
        <p:nvSpPr>
          <p:cNvPr id="5" name="TextBox 4"/>
          <p:cNvSpPr txBox="1"/>
          <p:nvPr/>
        </p:nvSpPr>
        <p:spPr>
          <a:xfrm>
            <a:off x="423081" y="6160977"/>
            <a:ext cx="22461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ЗНАНИЕ.ОПЫТ.МАСТЕРСТВО</a:t>
            </a:r>
            <a:endParaRPr lang="ru-RU" sz="11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16361" y="6160977"/>
            <a:ext cx="17876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WWW.TN-HAUBERK.RU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48236" y="5342956"/>
            <a:ext cx="73005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Долговечное и практичное решение с широча</a:t>
            </a:r>
            <a:r>
              <a:rPr lang="ru-RU" sz="14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</a:t>
            </a:r>
            <a:r>
              <a:rPr lang="ru-RU" sz="14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шими декоративными возможностями</a:t>
            </a:r>
            <a:endParaRPr lang="ru-RU" sz="14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48236" y="4809938"/>
            <a:ext cx="3064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Коллекция КАМЕНЬ</a:t>
            </a:r>
            <a:endParaRPr lang="ru-RU" sz="24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6979" y="4809938"/>
            <a:ext cx="1450830" cy="51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64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95341" y="0"/>
            <a:ext cx="4548660" cy="6112476"/>
          </a:xfrm>
          <a:prstGeom prst="rect">
            <a:avLst/>
          </a:prstGeom>
          <a:solidFill>
            <a:srgbClr val="0065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Текст 1"/>
          <p:cNvSpPr>
            <a:spLocks noGrp="1"/>
          </p:cNvSpPr>
          <p:nvPr>
            <p:ph type="body" idx="1"/>
          </p:nvPr>
        </p:nvSpPr>
        <p:spPr>
          <a:xfrm>
            <a:off x="4824412" y="1844675"/>
            <a:ext cx="3779837" cy="385687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cap="none" dirty="0" smtClean="0"/>
              <a:t>Полная или частичная облицовка камнем используется для отделки фасада с античных времен, но сохраняет свою актуальность и в наши дни. </a:t>
            </a:r>
          </a:p>
          <a:p>
            <a:pPr>
              <a:lnSpc>
                <a:spcPct val="100000"/>
              </a:lnSpc>
            </a:pPr>
            <a:endParaRPr lang="ru-RU" sz="1400" b="0" cap="none" dirty="0"/>
          </a:p>
          <a:p>
            <a:pPr>
              <a:lnSpc>
                <a:spcPct val="100000"/>
              </a:lnSpc>
            </a:pPr>
            <a:r>
              <a:rPr lang="ru-RU" sz="1400" b="0" cap="none" dirty="0" smtClean="0"/>
              <a:t>Лаконичная форма нарезки коллекции КАМЕНЬ и палитра природных минералов придадут частному дому индивидуальность и благородный внешний вид.  </a:t>
            </a:r>
          </a:p>
          <a:p>
            <a:pPr>
              <a:lnSpc>
                <a:spcPct val="100000"/>
              </a:lnSpc>
            </a:pPr>
            <a:endParaRPr lang="ru-RU" sz="1400" b="0" cap="none" dirty="0"/>
          </a:p>
          <a:p>
            <a:pPr>
              <a:lnSpc>
                <a:spcPct val="100000"/>
              </a:lnSpc>
            </a:pPr>
            <a:r>
              <a:rPr lang="ru-RU" sz="1400" cap="none" dirty="0" smtClean="0"/>
              <a:t>Коллекция КАМЕНЬ — это долговечное и практичное решение с широчайшими декоративными возможностями.  </a:t>
            </a:r>
          </a:p>
          <a:p>
            <a:pPr>
              <a:lnSpc>
                <a:spcPct val="100000"/>
              </a:lnSpc>
            </a:pPr>
            <a:endParaRPr lang="ru-RU" sz="1400" b="0" cap="none" dirty="0" smtClean="0"/>
          </a:p>
          <a:p>
            <a:pPr>
              <a:lnSpc>
                <a:spcPct val="100000"/>
              </a:lnSpc>
            </a:pPr>
            <a:endParaRPr lang="ru-RU" sz="1400" b="0" cap="none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099" y="239443"/>
            <a:ext cx="1532969" cy="3410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727" y="0"/>
            <a:ext cx="4553547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42470">
            <a:off x="5022846" y="3872335"/>
            <a:ext cx="4738218" cy="284293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4198" y="5090891"/>
            <a:ext cx="3525406" cy="175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66"/>
            <a:ext cx="9144000" cy="6853267"/>
          </a:xfrm>
          <a:prstGeom prst="rect">
            <a:avLst/>
          </a:prstGeom>
        </p:spPr>
      </p:pic>
      <p:sp>
        <p:nvSpPr>
          <p:cNvPr id="9" name="Прямоугольник 15"/>
          <p:cNvSpPr/>
          <p:nvPr/>
        </p:nvSpPr>
        <p:spPr>
          <a:xfrm flipH="1">
            <a:off x="3047999" y="0"/>
            <a:ext cx="2777110" cy="3966519"/>
          </a:xfrm>
          <a:custGeom>
            <a:avLst/>
            <a:gdLst>
              <a:gd name="connsiteX0" fmla="*/ 0 w 1409699"/>
              <a:gd name="connsiteY0" fmla="*/ 0 h 1749862"/>
              <a:gd name="connsiteX1" fmla="*/ 1409699 w 1409699"/>
              <a:gd name="connsiteY1" fmla="*/ 0 h 1749862"/>
              <a:gd name="connsiteX2" fmla="*/ 1409699 w 1409699"/>
              <a:gd name="connsiteY2" fmla="*/ 1749862 h 1749862"/>
              <a:gd name="connsiteX3" fmla="*/ 0 w 1409699"/>
              <a:gd name="connsiteY3" fmla="*/ 1749862 h 1749862"/>
              <a:gd name="connsiteX4" fmla="*/ 0 w 1409699"/>
              <a:gd name="connsiteY4" fmla="*/ 0 h 1749862"/>
              <a:gd name="connsiteX0" fmla="*/ 19050 w 1428749"/>
              <a:gd name="connsiteY0" fmla="*/ 0 h 2711887"/>
              <a:gd name="connsiteX1" fmla="*/ 1428749 w 1428749"/>
              <a:gd name="connsiteY1" fmla="*/ 0 h 2711887"/>
              <a:gd name="connsiteX2" fmla="*/ 1428749 w 1428749"/>
              <a:gd name="connsiteY2" fmla="*/ 1749862 h 2711887"/>
              <a:gd name="connsiteX3" fmla="*/ 0 w 1428749"/>
              <a:gd name="connsiteY3" fmla="*/ 2711887 h 2711887"/>
              <a:gd name="connsiteX4" fmla="*/ 19050 w 1428749"/>
              <a:gd name="connsiteY4" fmla="*/ 0 h 2711887"/>
              <a:gd name="connsiteX0" fmla="*/ 19050 w 1428749"/>
              <a:gd name="connsiteY0" fmla="*/ 0 h 2711887"/>
              <a:gd name="connsiteX1" fmla="*/ 1428749 w 1428749"/>
              <a:gd name="connsiteY1" fmla="*/ 0 h 2711887"/>
              <a:gd name="connsiteX2" fmla="*/ 1419224 w 1428749"/>
              <a:gd name="connsiteY2" fmla="*/ 2054662 h 2711887"/>
              <a:gd name="connsiteX3" fmla="*/ 0 w 1428749"/>
              <a:gd name="connsiteY3" fmla="*/ 2711887 h 2711887"/>
              <a:gd name="connsiteX4" fmla="*/ 19050 w 1428749"/>
              <a:gd name="connsiteY4" fmla="*/ 0 h 2711887"/>
              <a:gd name="connsiteX0" fmla="*/ 0 w 1409699"/>
              <a:gd name="connsiteY0" fmla="*/ 0 h 3099299"/>
              <a:gd name="connsiteX1" fmla="*/ 1409699 w 1409699"/>
              <a:gd name="connsiteY1" fmla="*/ 0 h 3099299"/>
              <a:gd name="connsiteX2" fmla="*/ 1400174 w 1409699"/>
              <a:gd name="connsiteY2" fmla="*/ 2054662 h 3099299"/>
              <a:gd name="connsiteX3" fmla="*/ 9960 w 1409699"/>
              <a:gd name="connsiteY3" fmla="*/ 3099299 h 3099299"/>
              <a:gd name="connsiteX4" fmla="*/ 0 w 1409699"/>
              <a:gd name="connsiteY4" fmla="*/ 0 h 3099299"/>
              <a:gd name="connsiteX0" fmla="*/ 0 w 1409699"/>
              <a:gd name="connsiteY0" fmla="*/ 0 h 3099299"/>
              <a:gd name="connsiteX1" fmla="*/ 1409699 w 1409699"/>
              <a:gd name="connsiteY1" fmla="*/ 0 h 3099299"/>
              <a:gd name="connsiteX2" fmla="*/ 1409275 w 1409699"/>
              <a:gd name="connsiteY2" fmla="*/ 2054662 h 3099299"/>
              <a:gd name="connsiteX3" fmla="*/ 9960 w 1409699"/>
              <a:gd name="connsiteY3" fmla="*/ 3099299 h 3099299"/>
              <a:gd name="connsiteX4" fmla="*/ 0 w 1409699"/>
              <a:gd name="connsiteY4" fmla="*/ 0 h 3099299"/>
              <a:gd name="connsiteX0" fmla="*/ 0 w 1409699"/>
              <a:gd name="connsiteY0" fmla="*/ 0 h 2987613"/>
              <a:gd name="connsiteX1" fmla="*/ 1409699 w 1409699"/>
              <a:gd name="connsiteY1" fmla="*/ 0 h 2987613"/>
              <a:gd name="connsiteX2" fmla="*/ 1409275 w 1409699"/>
              <a:gd name="connsiteY2" fmla="*/ 2054662 h 2987613"/>
              <a:gd name="connsiteX3" fmla="*/ 9960 w 1409699"/>
              <a:gd name="connsiteY3" fmla="*/ 2987613 h 2987613"/>
              <a:gd name="connsiteX4" fmla="*/ 0 w 1409699"/>
              <a:gd name="connsiteY4" fmla="*/ 0 h 2987613"/>
              <a:gd name="connsiteX0" fmla="*/ 0 w 1409699"/>
              <a:gd name="connsiteY0" fmla="*/ 0 h 2987613"/>
              <a:gd name="connsiteX1" fmla="*/ 1409699 w 1409699"/>
              <a:gd name="connsiteY1" fmla="*/ 0 h 2987613"/>
              <a:gd name="connsiteX2" fmla="*/ 1409275 w 1409699"/>
              <a:gd name="connsiteY2" fmla="*/ 2059164 h 2987613"/>
              <a:gd name="connsiteX3" fmla="*/ 9960 w 1409699"/>
              <a:gd name="connsiteY3" fmla="*/ 2987613 h 2987613"/>
              <a:gd name="connsiteX4" fmla="*/ 0 w 1409699"/>
              <a:gd name="connsiteY4" fmla="*/ 0 h 2987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699" h="2987613">
                <a:moveTo>
                  <a:pt x="0" y="0"/>
                </a:moveTo>
                <a:lnTo>
                  <a:pt x="1409699" y="0"/>
                </a:lnTo>
                <a:cubicBezTo>
                  <a:pt x="1409558" y="684887"/>
                  <a:pt x="1409416" y="1374277"/>
                  <a:pt x="1409275" y="2059164"/>
                </a:cubicBezTo>
                <a:lnTo>
                  <a:pt x="9960" y="2987613"/>
                </a:lnTo>
                <a:lnTo>
                  <a:pt x="0" y="0"/>
                </a:lnTo>
                <a:close/>
              </a:path>
            </a:pathLst>
          </a:custGeom>
          <a:solidFill>
            <a:srgbClr val="006578">
              <a:alpha val="6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175209" y="454660"/>
            <a:ext cx="26499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ТРАВЕРТИН</a:t>
            </a:r>
          </a:p>
          <a:p>
            <a:endParaRPr lang="ru-RU" sz="20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СВЕТЛЫЙ</a:t>
            </a:r>
            <a:endParaRPr lang="ru-RU" sz="20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СДЕРЖАННЫЙ</a:t>
            </a:r>
          </a:p>
          <a:p>
            <a:r>
              <a:rPr lang="ru-RU" sz="20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БЛАГОРОДНЫЙ</a:t>
            </a:r>
          </a:p>
        </p:txBody>
      </p:sp>
    </p:spTree>
    <p:extLst>
      <p:ext uri="{BB962C8B-B14F-4D97-AF65-F5344CB8AC3E}">
        <p14:creationId xmlns:p14="http://schemas.microsoft.com/office/powerpoint/2010/main" val="172751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057402" y="4911634"/>
            <a:ext cx="7086598" cy="1946366"/>
          </a:xfrm>
          <a:prstGeom prst="rect">
            <a:avLst/>
          </a:prstGeom>
          <a:solidFill>
            <a:srgbClr val="0065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403566" y="5146153"/>
            <a:ext cx="6453051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ТРАВЕРТИН</a:t>
            </a:r>
          </a:p>
          <a:p>
            <a:endParaRPr lang="ru-RU" sz="120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Благородные светлые оттенки бежевого травертина визуально сделают любое строение легким и воздушным. Идеально подходит для домов с классической архитектурой, которым присущи сдержанные геометрические формы и такие же цветовые сочетания. </a:t>
            </a:r>
          </a:p>
          <a:p>
            <a:endParaRPr lang="ru-RU" sz="11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907279"/>
            <a:ext cx="2072640" cy="19594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2"/>
          <a:stretch/>
        </p:blipFill>
        <p:spPr>
          <a:xfrm>
            <a:off x="0" y="0"/>
            <a:ext cx="9144000" cy="486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48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66"/>
            <a:ext cx="9144000" cy="6853267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1684-2689-CD40-B231-12B9BED0CED2}" type="datetime3">
              <a:rPr lang="ru-RU" smtClean="0"/>
              <a:pPr/>
              <a:t>08/09/20</a:t>
            </a:fld>
            <a:endParaRPr lang="en-US" dirty="0"/>
          </a:p>
        </p:txBody>
      </p:sp>
      <p:sp>
        <p:nvSpPr>
          <p:cNvPr id="9" name="Прямоугольник 15"/>
          <p:cNvSpPr/>
          <p:nvPr/>
        </p:nvSpPr>
        <p:spPr>
          <a:xfrm flipH="1">
            <a:off x="3047999" y="0"/>
            <a:ext cx="2777110" cy="3966519"/>
          </a:xfrm>
          <a:custGeom>
            <a:avLst/>
            <a:gdLst>
              <a:gd name="connsiteX0" fmla="*/ 0 w 1409699"/>
              <a:gd name="connsiteY0" fmla="*/ 0 h 1749862"/>
              <a:gd name="connsiteX1" fmla="*/ 1409699 w 1409699"/>
              <a:gd name="connsiteY1" fmla="*/ 0 h 1749862"/>
              <a:gd name="connsiteX2" fmla="*/ 1409699 w 1409699"/>
              <a:gd name="connsiteY2" fmla="*/ 1749862 h 1749862"/>
              <a:gd name="connsiteX3" fmla="*/ 0 w 1409699"/>
              <a:gd name="connsiteY3" fmla="*/ 1749862 h 1749862"/>
              <a:gd name="connsiteX4" fmla="*/ 0 w 1409699"/>
              <a:gd name="connsiteY4" fmla="*/ 0 h 1749862"/>
              <a:gd name="connsiteX0" fmla="*/ 19050 w 1428749"/>
              <a:gd name="connsiteY0" fmla="*/ 0 h 2711887"/>
              <a:gd name="connsiteX1" fmla="*/ 1428749 w 1428749"/>
              <a:gd name="connsiteY1" fmla="*/ 0 h 2711887"/>
              <a:gd name="connsiteX2" fmla="*/ 1428749 w 1428749"/>
              <a:gd name="connsiteY2" fmla="*/ 1749862 h 2711887"/>
              <a:gd name="connsiteX3" fmla="*/ 0 w 1428749"/>
              <a:gd name="connsiteY3" fmla="*/ 2711887 h 2711887"/>
              <a:gd name="connsiteX4" fmla="*/ 19050 w 1428749"/>
              <a:gd name="connsiteY4" fmla="*/ 0 h 2711887"/>
              <a:gd name="connsiteX0" fmla="*/ 19050 w 1428749"/>
              <a:gd name="connsiteY0" fmla="*/ 0 h 2711887"/>
              <a:gd name="connsiteX1" fmla="*/ 1428749 w 1428749"/>
              <a:gd name="connsiteY1" fmla="*/ 0 h 2711887"/>
              <a:gd name="connsiteX2" fmla="*/ 1419224 w 1428749"/>
              <a:gd name="connsiteY2" fmla="*/ 2054662 h 2711887"/>
              <a:gd name="connsiteX3" fmla="*/ 0 w 1428749"/>
              <a:gd name="connsiteY3" fmla="*/ 2711887 h 2711887"/>
              <a:gd name="connsiteX4" fmla="*/ 19050 w 1428749"/>
              <a:gd name="connsiteY4" fmla="*/ 0 h 2711887"/>
              <a:gd name="connsiteX0" fmla="*/ 0 w 1409699"/>
              <a:gd name="connsiteY0" fmla="*/ 0 h 3099299"/>
              <a:gd name="connsiteX1" fmla="*/ 1409699 w 1409699"/>
              <a:gd name="connsiteY1" fmla="*/ 0 h 3099299"/>
              <a:gd name="connsiteX2" fmla="*/ 1400174 w 1409699"/>
              <a:gd name="connsiteY2" fmla="*/ 2054662 h 3099299"/>
              <a:gd name="connsiteX3" fmla="*/ 9960 w 1409699"/>
              <a:gd name="connsiteY3" fmla="*/ 3099299 h 3099299"/>
              <a:gd name="connsiteX4" fmla="*/ 0 w 1409699"/>
              <a:gd name="connsiteY4" fmla="*/ 0 h 3099299"/>
              <a:gd name="connsiteX0" fmla="*/ 0 w 1409699"/>
              <a:gd name="connsiteY0" fmla="*/ 0 h 3099299"/>
              <a:gd name="connsiteX1" fmla="*/ 1409699 w 1409699"/>
              <a:gd name="connsiteY1" fmla="*/ 0 h 3099299"/>
              <a:gd name="connsiteX2" fmla="*/ 1409275 w 1409699"/>
              <a:gd name="connsiteY2" fmla="*/ 2054662 h 3099299"/>
              <a:gd name="connsiteX3" fmla="*/ 9960 w 1409699"/>
              <a:gd name="connsiteY3" fmla="*/ 3099299 h 3099299"/>
              <a:gd name="connsiteX4" fmla="*/ 0 w 1409699"/>
              <a:gd name="connsiteY4" fmla="*/ 0 h 3099299"/>
              <a:gd name="connsiteX0" fmla="*/ 0 w 1409699"/>
              <a:gd name="connsiteY0" fmla="*/ 0 h 2987613"/>
              <a:gd name="connsiteX1" fmla="*/ 1409699 w 1409699"/>
              <a:gd name="connsiteY1" fmla="*/ 0 h 2987613"/>
              <a:gd name="connsiteX2" fmla="*/ 1409275 w 1409699"/>
              <a:gd name="connsiteY2" fmla="*/ 2054662 h 2987613"/>
              <a:gd name="connsiteX3" fmla="*/ 9960 w 1409699"/>
              <a:gd name="connsiteY3" fmla="*/ 2987613 h 2987613"/>
              <a:gd name="connsiteX4" fmla="*/ 0 w 1409699"/>
              <a:gd name="connsiteY4" fmla="*/ 0 h 2987613"/>
              <a:gd name="connsiteX0" fmla="*/ 0 w 1409699"/>
              <a:gd name="connsiteY0" fmla="*/ 0 h 2987613"/>
              <a:gd name="connsiteX1" fmla="*/ 1409699 w 1409699"/>
              <a:gd name="connsiteY1" fmla="*/ 0 h 2987613"/>
              <a:gd name="connsiteX2" fmla="*/ 1409275 w 1409699"/>
              <a:gd name="connsiteY2" fmla="*/ 2059164 h 2987613"/>
              <a:gd name="connsiteX3" fmla="*/ 9960 w 1409699"/>
              <a:gd name="connsiteY3" fmla="*/ 2987613 h 2987613"/>
              <a:gd name="connsiteX4" fmla="*/ 0 w 1409699"/>
              <a:gd name="connsiteY4" fmla="*/ 0 h 2987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699" h="2987613">
                <a:moveTo>
                  <a:pt x="0" y="0"/>
                </a:moveTo>
                <a:lnTo>
                  <a:pt x="1409699" y="0"/>
                </a:lnTo>
                <a:cubicBezTo>
                  <a:pt x="1409558" y="684887"/>
                  <a:pt x="1409416" y="1374277"/>
                  <a:pt x="1409275" y="2059164"/>
                </a:cubicBezTo>
                <a:lnTo>
                  <a:pt x="9960" y="2987613"/>
                </a:lnTo>
                <a:lnTo>
                  <a:pt x="0" y="0"/>
                </a:lnTo>
                <a:close/>
              </a:path>
            </a:pathLst>
          </a:custGeom>
          <a:solidFill>
            <a:srgbClr val="006578">
              <a:alpha val="6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167815" y="418965"/>
            <a:ext cx="252268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СЛАНЕЦ</a:t>
            </a:r>
          </a:p>
          <a:p>
            <a:endParaRPr lang="ru-RU" sz="20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ГЛУБОКИЙ</a:t>
            </a:r>
          </a:p>
          <a:p>
            <a:r>
              <a:rPr lang="ru-RU" sz="20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КОНТРАСТНЫЙ</a:t>
            </a:r>
          </a:p>
          <a:p>
            <a:r>
              <a:rPr lang="ru-RU" sz="20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ОРИГИНАЛЬНЫЙ</a:t>
            </a:r>
          </a:p>
        </p:txBody>
      </p:sp>
    </p:spTree>
    <p:extLst>
      <p:ext uri="{BB962C8B-B14F-4D97-AF65-F5344CB8AC3E}">
        <p14:creationId xmlns:p14="http://schemas.microsoft.com/office/powerpoint/2010/main" val="337379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1684-2689-CD40-B231-12B9BED0CED2}" type="datetime3">
              <a:rPr lang="ru-RU" smtClean="0"/>
              <a:pPr/>
              <a:t>08/09/20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spc="30" dirty="0" smtClean="0"/>
              <a:t>Знание. Опыт. Мастерство.</a:t>
            </a:r>
            <a:endParaRPr lang="en-US" sz="1000" spc="3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057402" y="4911634"/>
            <a:ext cx="7086598" cy="1946366"/>
          </a:xfrm>
          <a:prstGeom prst="rect">
            <a:avLst/>
          </a:prstGeom>
          <a:solidFill>
            <a:srgbClr val="0065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391787" y="5141834"/>
            <a:ext cx="64530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СЛАНЕЦ</a:t>
            </a:r>
          </a:p>
          <a:p>
            <a:endParaRPr lang="ru-RU" sz="12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Глубокие серые тона помогут выделить очертания фасада на фоне пейзажа. </a:t>
            </a:r>
            <a:r>
              <a:rPr lang="ru-RU" sz="12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Придать </a:t>
            </a:r>
            <a:r>
              <a:rPr lang="ru-RU" sz="1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оригинальности строению поможет грамотная расстановка акцентов при помощи светлых деталей окон, балконных ограждений и отделки. 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909886"/>
            <a:ext cx="2057401" cy="19601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484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20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66"/>
            <a:ext cx="9144000" cy="6853267"/>
          </a:xfrm>
          <a:prstGeom prst="rect">
            <a:avLst/>
          </a:prstGeom>
        </p:spPr>
      </p:pic>
      <p:sp>
        <p:nvSpPr>
          <p:cNvPr id="6" name="Прямоугольник 15"/>
          <p:cNvSpPr/>
          <p:nvPr/>
        </p:nvSpPr>
        <p:spPr>
          <a:xfrm flipH="1">
            <a:off x="3034351" y="0"/>
            <a:ext cx="2777110" cy="3980167"/>
          </a:xfrm>
          <a:custGeom>
            <a:avLst/>
            <a:gdLst>
              <a:gd name="connsiteX0" fmla="*/ 0 w 1409699"/>
              <a:gd name="connsiteY0" fmla="*/ 0 h 1749862"/>
              <a:gd name="connsiteX1" fmla="*/ 1409699 w 1409699"/>
              <a:gd name="connsiteY1" fmla="*/ 0 h 1749862"/>
              <a:gd name="connsiteX2" fmla="*/ 1409699 w 1409699"/>
              <a:gd name="connsiteY2" fmla="*/ 1749862 h 1749862"/>
              <a:gd name="connsiteX3" fmla="*/ 0 w 1409699"/>
              <a:gd name="connsiteY3" fmla="*/ 1749862 h 1749862"/>
              <a:gd name="connsiteX4" fmla="*/ 0 w 1409699"/>
              <a:gd name="connsiteY4" fmla="*/ 0 h 1749862"/>
              <a:gd name="connsiteX0" fmla="*/ 19050 w 1428749"/>
              <a:gd name="connsiteY0" fmla="*/ 0 h 2711887"/>
              <a:gd name="connsiteX1" fmla="*/ 1428749 w 1428749"/>
              <a:gd name="connsiteY1" fmla="*/ 0 h 2711887"/>
              <a:gd name="connsiteX2" fmla="*/ 1428749 w 1428749"/>
              <a:gd name="connsiteY2" fmla="*/ 1749862 h 2711887"/>
              <a:gd name="connsiteX3" fmla="*/ 0 w 1428749"/>
              <a:gd name="connsiteY3" fmla="*/ 2711887 h 2711887"/>
              <a:gd name="connsiteX4" fmla="*/ 19050 w 1428749"/>
              <a:gd name="connsiteY4" fmla="*/ 0 h 2711887"/>
              <a:gd name="connsiteX0" fmla="*/ 19050 w 1428749"/>
              <a:gd name="connsiteY0" fmla="*/ 0 h 2711887"/>
              <a:gd name="connsiteX1" fmla="*/ 1428749 w 1428749"/>
              <a:gd name="connsiteY1" fmla="*/ 0 h 2711887"/>
              <a:gd name="connsiteX2" fmla="*/ 1419224 w 1428749"/>
              <a:gd name="connsiteY2" fmla="*/ 2054662 h 2711887"/>
              <a:gd name="connsiteX3" fmla="*/ 0 w 1428749"/>
              <a:gd name="connsiteY3" fmla="*/ 2711887 h 2711887"/>
              <a:gd name="connsiteX4" fmla="*/ 19050 w 1428749"/>
              <a:gd name="connsiteY4" fmla="*/ 0 h 2711887"/>
              <a:gd name="connsiteX0" fmla="*/ 0 w 1409699"/>
              <a:gd name="connsiteY0" fmla="*/ 0 h 3099299"/>
              <a:gd name="connsiteX1" fmla="*/ 1409699 w 1409699"/>
              <a:gd name="connsiteY1" fmla="*/ 0 h 3099299"/>
              <a:gd name="connsiteX2" fmla="*/ 1400174 w 1409699"/>
              <a:gd name="connsiteY2" fmla="*/ 2054662 h 3099299"/>
              <a:gd name="connsiteX3" fmla="*/ 9960 w 1409699"/>
              <a:gd name="connsiteY3" fmla="*/ 3099299 h 3099299"/>
              <a:gd name="connsiteX4" fmla="*/ 0 w 1409699"/>
              <a:gd name="connsiteY4" fmla="*/ 0 h 3099299"/>
              <a:gd name="connsiteX0" fmla="*/ 0 w 1409699"/>
              <a:gd name="connsiteY0" fmla="*/ 0 h 3099299"/>
              <a:gd name="connsiteX1" fmla="*/ 1409699 w 1409699"/>
              <a:gd name="connsiteY1" fmla="*/ 0 h 3099299"/>
              <a:gd name="connsiteX2" fmla="*/ 1409275 w 1409699"/>
              <a:gd name="connsiteY2" fmla="*/ 2054662 h 3099299"/>
              <a:gd name="connsiteX3" fmla="*/ 9960 w 1409699"/>
              <a:gd name="connsiteY3" fmla="*/ 3099299 h 3099299"/>
              <a:gd name="connsiteX4" fmla="*/ 0 w 1409699"/>
              <a:gd name="connsiteY4" fmla="*/ 0 h 3099299"/>
              <a:gd name="connsiteX0" fmla="*/ 0 w 1409699"/>
              <a:gd name="connsiteY0" fmla="*/ 0 h 2987613"/>
              <a:gd name="connsiteX1" fmla="*/ 1409699 w 1409699"/>
              <a:gd name="connsiteY1" fmla="*/ 0 h 2987613"/>
              <a:gd name="connsiteX2" fmla="*/ 1409275 w 1409699"/>
              <a:gd name="connsiteY2" fmla="*/ 2054662 h 2987613"/>
              <a:gd name="connsiteX3" fmla="*/ 9960 w 1409699"/>
              <a:gd name="connsiteY3" fmla="*/ 2987613 h 2987613"/>
              <a:gd name="connsiteX4" fmla="*/ 0 w 1409699"/>
              <a:gd name="connsiteY4" fmla="*/ 0 h 2987613"/>
              <a:gd name="connsiteX0" fmla="*/ 0 w 1409699"/>
              <a:gd name="connsiteY0" fmla="*/ 0 h 2987613"/>
              <a:gd name="connsiteX1" fmla="*/ 1409699 w 1409699"/>
              <a:gd name="connsiteY1" fmla="*/ 0 h 2987613"/>
              <a:gd name="connsiteX2" fmla="*/ 1409275 w 1409699"/>
              <a:gd name="connsiteY2" fmla="*/ 2059164 h 2987613"/>
              <a:gd name="connsiteX3" fmla="*/ 9960 w 1409699"/>
              <a:gd name="connsiteY3" fmla="*/ 2987613 h 2987613"/>
              <a:gd name="connsiteX4" fmla="*/ 0 w 1409699"/>
              <a:gd name="connsiteY4" fmla="*/ 0 h 2987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699" h="2987613">
                <a:moveTo>
                  <a:pt x="0" y="0"/>
                </a:moveTo>
                <a:lnTo>
                  <a:pt x="1409699" y="0"/>
                </a:lnTo>
                <a:cubicBezTo>
                  <a:pt x="1409558" y="684887"/>
                  <a:pt x="1409416" y="1374277"/>
                  <a:pt x="1409275" y="2059164"/>
                </a:cubicBezTo>
                <a:lnTo>
                  <a:pt x="9960" y="2987613"/>
                </a:lnTo>
                <a:lnTo>
                  <a:pt x="0" y="0"/>
                </a:lnTo>
                <a:close/>
              </a:path>
            </a:pathLst>
          </a:custGeom>
          <a:solidFill>
            <a:srgbClr val="006578">
              <a:alpha val="6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095624" y="522899"/>
            <a:ext cx="2739411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КВАРЦИТ</a:t>
            </a:r>
          </a:p>
          <a:p>
            <a:endParaRPr lang="ru-RU" sz="20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РЕЛЬЕФНЫЙ</a:t>
            </a:r>
            <a:endParaRPr lang="ru-RU" sz="20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КОЛОРИТНЫЙ</a:t>
            </a:r>
          </a:p>
          <a:p>
            <a:r>
              <a:rPr lang="ru-RU" sz="20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ВЫРАЗИТЕЛЬНЫЙ</a:t>
            </a:r>
          </a:p>
          <a:p>
            <a:endParaRPr lang="ru-RU" sz="200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39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238" y="-12032"/>
            <a:ext cx="9152238" cy="4848727"/>
          </a:xfrm>
          <a:prstGeom prst="rect">
            <a:avLst/>
          </a:prstGeom>
        </p:spPr>
      </p:pic>
      <p:sp>
        <p:nvSpPr>
          <p:cNvPr id="9" name="Дата 2"/>
          <p:cNvSpPr>
            <a:spLocks noGrp="1"/>
          </p:cNvSpPr>
          <p:nvPr>
            <p:ph type="dt" sz="half" idx="10"/>
          </p:nvPr>
        </p:nvSpPr>
        <p:spPr>
          <a:xfrm>
            <a:off x="5618313" y="6152091"/>
            <a:ext cx="2985937" cy="220850"/>
          </a:xfrm>
        </p:spPr>
        <p:txBody>
          <a:bodyPr/>
          <a:lstStyle/>
          <a:p>
            <a:fld id="{72C11684-2689-CD40-B231-12B9BED0CED2}" type="datetime3">
              <a:rPr lang="ru-RU" smtClean="0"/>
              <a:pPr/>
              <a:t>08/09/20</a:t>
            </a:fld>
            <a:endParaRPr lang="en-US" dirty="0"/>
          </a:p>
        </p:txBody>
      </p:sp>
      <p:sp>
        <p:nvSpPr>
          <p:cNvPr id="10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39750" y="6152091"/>
            <a:ext cx="3625476" cy="220850"/>
          </a:xfrm>
        </p:spPr>
        <p:txBody>
          <a:bodyPr/>
          <a:lstStyle/>
          <a:p>
            <a:r>
              <a:rPr lang="ru-RU" sz="1000" spc="30" smtClean="0"/>
              <a:t>Знание. Опыт. Мастерство.</a:t>
            </a:r>
            <a:endParaRPr lang="en-US" sz="1000" spc="3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057402" y="4911634"/>
            <a:ext cx="7086598" cy="1946366"/>
          </a:xfrm>
          <a:prstGeom prst="rect">
            <a:avLst/>
          </a:prstGeom>
          <a:solidFill>
            <a:srgbClr val="0065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391787" y="5141834"/>
            <a:ext cx="645305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КВАРЦИТ</a:t>
            </a:r>
          </a:p>
          <a:p>
            <a:endParaRPr lang="ru-RU" sz="12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Серо-коричневые оттенки плитки подчеркивают геометрию конструкции и детали декора на фасаде. </a:t>
            </a:r>
            <a:r>
              <a:rPr lang="ru-RU" sz="12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Сдержанная </a:t>
            </a:r>
            <a:r>
              <a:rPr lang="ru-RU" sz="1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палитра особенно выигрышно смотрится в сочетании с современными формами архитектуры, добавляет выразительности отдельным элементам конструкции и украшениям фасада.</a:t>
            </a:r>
            <a:endParaRPr lang="ru-RU" sz="11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4904152"/>
            <a:ext cx="2057400" cy="195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77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Таблица подбора комплектующих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1684-2689-CD40-B231-12B9BED0CED2}" type="datetime3">
              <a:rPr lang="ru-RU" smtClean="0"/>
              <a:pPr/>
              <a:t>08/09/20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spc="30" smtClean="0"/>
              <a:t>Знание. Опыт. Мастерство.</a:t>
            </a:r>
            <a:endParaRPr lang="en-US" sz="1000" spc="3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16747"/>
              </p:ext>
            </p:extLst>
          </p:nvPr>
        </p:nvGraphicFramePr>
        <p:xfrm>
          <a:off x="539750" y="1513394"/>
          <a:ext cx="7945221" cy="395653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242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12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1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12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86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3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Номенклатура ф/п</a:t>
                      </a:r>
                      <a:endParaRPr lang="ru-RU" sz="105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Наличник оконный металлический</a:t>
                      </a:r>
                      <a:endParaRPr lang="ru-RU" sz="105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Уголок металлический внешний\внутренний</a:t>
                      </a:r>
                      <a:endParaRPr lang="ru-RU" sz="105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0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Покрытие: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Гранулы из натурального базальта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Полиэстер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Гранулы из натурального базальта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Полиэстер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08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Сланец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Сланец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RAL 7024 темно-серый</a:t>
                      </a:r>
                      <a:endParaRPr lang="ru-RU" sz="105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Сланец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RAL 7024 темно-серый</a:t>
                      </a:r>
                      <a:endParaRPr lang="ru-RU" sz="105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10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Кварцит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Кварцит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RAL 8017 коричневый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RAL 7024 темно-серый</a:t>
                      </a:r>
                      <a:endParaRPr lang="ru-RU" sz="105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Кварцит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RAL 8017 коричневый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RAL 7024 темно-серый</a:t>
                      </a:r>
                      <a:endParaRPr lang="ru-RU" sz="105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12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Травертин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Античный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RAL 7004 серый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RAL 7024 темно-серый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RAL 8017 коричневый</a:t>
                      </a:r>
                      <a:endParaRPr lang="ru-RU" sz="105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Античный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RAL 7004 серый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RAL 7024 темно-серый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RAL 8017 коричневый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2" y="2313967"/>
            <a:ext cx="978503" cy="34404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235" y="3243508"/>
            <a:ext cx="978503" cy="3440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399" y="2335506"/>
            <a:ext cx="978503" cy="34404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8462" y="3265047"/>
            <a:ext cx="978503" cy="34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42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625642"/>
            <a:ext cx="9144000" cy="564583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0" y="6271481"/>
            <a:ext cx="9144000" cy="598496"/>
          </a:xfrm>
          <a:prstGeom prst="rect">
            <a:avLst/>
          </a:prstGeom>
          <a:solidFill>
            <a:srgbClr val="DBD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Технические характеристики</a:t>
            </a:r>
            <a:endParaRPr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1D1C7-313D-C741-A56B-A85C05D09B4D}" type="datetime3">
              <a:rPr lang="ru-RU" smtClean="0"/>
              <a:pPr/>
              <a:t>08/09/20</a:t>
            </a:fld>
            <a:endParaRPr lang="en-US"/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220" y="713132"/>
            <a:ext cx="8460261" cy="554934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462" y="1057918"/>
            <a:ext cx="969020" cy="114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61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0166" y="6029863"/>
            <a:ext cx="8893834" cy="64698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9307" y="1050878"/>
            <a:ext cx="8884693" cy="4978985"/>
          </a:xfrm>
          <a:prstGeom prst="rect">
            <a:avLst/>
          </a:prstGeom>
          <a:solidFill>
            <a:srgbClr val="0065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39749" y="3757612"/>
            <a:ext cx="5901391" cy="1801813"/>
          </a:xfrm>
        </p:spPr>
        <p:txBody>
          <a:bodyPr/>
          <a:lstStyle/>
          <a:p>
            <a:r>
              <a:rPr lang="ru-RU" dirty="0" smtClean="0"/>
              <a:t>Подробнее о продукте на сайте </a:t>
            </a:r>
            <a:r>
              <a:rPr lang="en-US" dirty="0" smtClean="0"/>
              <a:t>www.tn-hauberk.ru</a:t>
            </a:r>
            <a:endParaRPr lang="en-US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5618313" y="6152091"/>
            <a:ext cx="2985937" cy="220850"/>
          </a:xfrm>
          <a:prstGeom prst="rect">
            <a:avLst/>
          </a:prstGeom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0" i="0" kern="1200" cap="none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8 800 200 05 65</a:t>
            </a:r>
          </a:p>
          <a:p>
            <a:pPr algn="r"/>
            <a:r>
              <a:rPr lang="ru-RU" sz="5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ПРОЯЕССИОНАЛЬНЫЙЕ КОНСУЛЬТАЦИИ</a:t>
            </a:r>
            <a:endParaRPr lang="en-US" sz="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4"/>
          <p:cNvSpPr txBox="1">
            <a:spLocks/>
          </p:cNvSpPr>
          <p:nvPr/>
        </p:nvSpPr>
        <p:spPr>
          <a:xfrm>
            <a:off x="539750" y="6152091"/>
            <a:ext cx="3625476" cy="2208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WWW.TN-HAUBERK.RU</a:t>
            </a:r>
            <a:endParaRPr lang="en-US" sz="11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08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3569</TotalTime>
  <Words>297</Words>
  <Application>Microsoft Office PowerPoint</Application>
  <PresentationFormat>Экран (4:3)</PresentationFormat>
  <Paragraphs>81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.HelveticaNeueDeskInterface-Regular</vt:lpstr>
      <vt:lpstr>Arial</vt:lpstr>
      <vt:lpstr>Arial Narrow</vt:lpstr>
      <vt:lpstr>Calibri</vt:lpstr>
      <vt:lpstr>Office Theme</vt:lpstr>
      <vt:lpstr>2_Office Theme</vt:lpstr>
      <vt:lpstr>1_Office Theme</vt:lpstr>
      <vt:lpstr>HAUBERK ФАСАДНАЯ ПЛИТКА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Таблица подбора комплектующих</vt:lpstr>
      <vt:lpstr>Технические характеристики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Татьяна Козловская</cp:lastModifiedBy>
  <cp:revision>425</cp:revision>
  <dcterms:created xsi:type="dcterms:W3CDTF">2016-05-27T15:12:59Z</dcterms:created>
  <dcterms:modified xsi:type="dcterms:W3CDTF">2020-09-08T07:19:42Z</dcterms:modified>
</cp:coreProperties>
</file>